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3" r:id="rId1"/>
    <p:sldMasterId id="2147483815" r:id="rId2"/>
  </p:sldMasterIdLst>
  <p:notesMasterIdLst>
    <p:notesMasterId r:id="rId13"/>
  </p:notesMasterIdLst>
  <p:handoutMasterIdLst>
    <p:handoutMasterId r:id="rId14"/>
  </p:handoutMasterIdLst>
  <p:sldIdLst>
    <p:sldId id="257" r:id="rId3"/>
    <p:sldId id="292" r:id="rId4"/>
    <p:sldId id="370" r:id="rId5"/>
    <p:sldId id="423" r:id="rId6"/>
    <p:sldId id="424" r:id="rId7"/>
    <p:sldId id="382" r:id="rId8"/>
    <p:sldId id="355" r:id="rId9"/>
    <p:sldId id="289" r:id="rId10"/>
    <p:sldId id="421" r:id="rId11"/>
    <p:sldId id="42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08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1" autoAdjust="0"/>
    <p:restoredTop sz="86377" autoAdjust="0"/>
  </p:normalViewPr>
  <p:slideViewPr>
    <p:cSldViewPr snapToGrid="0"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965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A9FD4-10C5-44A9-86A4-04D02FB5FC19}" type="datetimeFigureOut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39854-A9DD-4465-8292-A9E0827160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E9BD8-84A8-4CD7-AF67-9DB3FFEFEF03}" type="datetimeFigureOut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A308-A36A-4BA4-95BD-8D208A148FA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867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706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987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920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4721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545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15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359-19DB-4AA2-918E-21FDC01CAF4C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138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FA1-ADA8-4204-BB68-66332393F5EE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512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B2C9-632F-42F0-9A52-9F149C4A5D76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2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359-19DB-4AA2-918E-21FDC01CAF4C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54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E2D-5DBB-415B-BF5E-8EC9E80F479A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79531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2E47-005C-4F87-BB54-A697F7165266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266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73F-5B81-47AB-BC2A-AAC5692D9210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234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0944-F903-4DFF-9748-94B98ECAC34E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168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235-7F12-41E4-9321-F32716E28C01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9795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A81F-21C2-4F95-A72A-47D87D04F197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495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B71-A34C-4409-9486-75812AD1B965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20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E2D-5DBB-415B-BF5E-8EC9E80F479A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9920744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448-FA4E-4A37-8CEC-B52DB5A8EEA9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185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FA1-ADA8-4204-BB68-66332393F5EE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4125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B2C9-632F-42F0-9A52-9F149C4A5D76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956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2E47-005C-4F87-BB54-A697F7165266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204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73F-5B81-47AB-BC2A-AAC5692D9210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21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0944-F903-4DFF-9748-94B98ECAC34E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2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235-7F12-41E4-9321-F32716E28C01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A81F-21C2-4F95-A72A-47D87D04F197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45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B71-A34C-4409-9486-75812AD1B965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090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448-FA4E-4A37-8CEC-B52DB5A8EEA9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078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E91E2D-5DBB-415B-BF5E-8EC9E80F479A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742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1E2D-5DBB-415B-BF5E-8EC9E80F479A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9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3" r="4807"/>
          <a:stretch>
            <a:fillRect/>
          </a:stretch>
        </p:blipFill>
        <p:spPr bwMode="auto">
          <a:xfrm>
            <a:off x="0" y="5930900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0402" y="1263535"/>
            <a:ext cx="8768443" cy="4415726"/>
          </a:xfrm>
        </p:spPr>
        <p:txBody>
          <a:bodyPr>
            <a:noAutofit/>
          </a:bodyPr>
          <a:lstStyle/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Názov BP</a:t>
            </a:r>
          </a:p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Obhajoba bakalárskej práce</a:t>
            </a:r>
            <a:endParaRPr lang="sk-SK" sz="18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endParaRPr lang="sk-SK" sz="2400" b="1" dirty="0" smtClean="0">
              <a:latin typeface="Georgia" panose="02040502050405020303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r>
              <a:rPr lang="sk-SK" sz="2400" b="1" smtClean="0">
                <a:solidFill>
                  <a:schemeClr val="tx1"/>
                </a:solidFill>
                <a:latin typeface="Georgia" panose="02040502050405020303" pitchFamily="18" charset="0"/>
              </a:rPr>
              <a:t>23.08.2022</a:t>
            </a: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				                   Meno a priezvisko</a:t>
            </a:r>
            <a:endParaRPr lang="sk-SK" sz="2400" dirty="0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274321" y="5803132"/>
            <a:ext cx="6508864" cy="9810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Študijný program: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Vedúci BP: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k-SK" sz="1800" b="1" dirty="0">
              <a:latin typeface="Georgia" panose="02040502050405020303" pitchFamily="18" charset="0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428" y="-11854"/>
            <a:ext cx="4186939" cy="225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4" y="1119880"/>
            <a:ext cx="8992486" cy="3625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sk-SK" b="1" i="1" dirty="0" smtClean="0">
                <a:latin typeface="Calibri" pitchFamily="34" charset="0"/>
              </a:rPr>
              <a:t>Znenie otázky a odpoveď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10</a:t>
            </a:fld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146790"/>
            <a:ext cx="9085811" cy="83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600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OTÁZKY OPONENTA BP </a:t>
            </a: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                           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9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840" y="283776"/>
            <a:ext cx="7009433" cy="746238"/>
          </a:xfrm>
        </p:spPr>
        <p:txBody>
          <a:bodyPr>
            <a:noAutofit/>
          </a:bodyPr>
          <a:lstStyle/>
          <a:p>
            <a:r>
              <a:rPr lang="sk-SK" sz="3400" b="1" dirty="0" smtClean="0">
                <a:solidFill>
                  <a:srgbClr val="00B050"/>
                </a:solidFill>
                <a:latin typeface="+mn-lt"/>
              </a:rPr>
              <a:t>OBSAH</a:t>
            </a:r>
            <a:endParaRPr lang="sk-SK" sz="3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840" y="1421354"/>
            <a:ext cx="8908160" cy="4466803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ClrTx/>
              <a:buSzPct val="100000"/>
              <a:buAutoNum type="arabicPeriod"/>
            </a:pPr>
            <a:r>
              <a:rPr lang="sk-SK" sz="1800" b="1" dirty="0" smtClean="0">
                <a:latin typeface="Calibri" pitchFamily="34" charset="0"/>
              </a:rPr>
              <a:t>Cieľ bakalárskej práce</a:t>
            </a:r>
          </a:p>
          <a:p>
            <a:pPr marL="342900" indent="-342900">
              <a:lnSpc>
                <a:spcPct val="150000"/>
              </a:lnSpc>
              <a:buClrTx/>
              <a:buSzPct val="100000"/>
              <a:buAutoNum type="arabicPeriod"/>
            </a:pPr>
            <a:r>
              <a:rPr lang="sk-SK" sz="1800" b="1" dirty="0" smtClean="0">
                <a:latin typeface="Calibri" pitchFamily="34" charset="0"/>
              </a:rPr>
              <a:t>...</a:t>
            </a:r>
            <a:endParaRPr lang="sk-SK" sz="1800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SzPct val="100000"/>
              <a:buNone/>
            </a:pPr>
            <a:r>
              <a:rPr lang="sk-SK" sz="1800" b="1" dirty="0" smtClean="0">
                <a:latin typeface="Calibri" pitchFamily="34" charset="0"/>
              </a:rPr>
              <a:t>3. </a:t>
            </a:r>
            <a:r>
              <a:rPr lang="sk-SK" sz="1800" b="1" dirty="0">
                <a:latin typeface="Calibri" pitchFamily="34" charset="0"/>
              </a:rPr>
              <a:t>Prínosy </a:t>
            </a:r>
            <a:r>
              <a:rPr lang="sk-SK" sz="1800" b="1" dirty="0" smtClean="0">
                <a:latin typeface="Calibri" pitchFamily="34" charset="0"/>
              </a:rPr>
              <a:t>práce</a:t>
            </a:r>
          </a:p>
          <a:p>
            <a:pPr marL="342900" indent="-342900">
              <a:lnSpc>
                <a:spcPct val="150000"/>
              </a:lnSpc>
              <a:buClrTx/>
              <a:buSzPct val="100000"/>
              <a:buNone/>
            </a:pPr>
            <a:r>
              <a:rPr lang="sk-SK" sz="1800" b="1" dirty="0" smtClean="0">
                <a:latin typeface="Calibri" pitchFamily="34" charset="0"/>
              </a:rPr>
              <a:t>4. Záver</a:t>
            </a:r>
            <a:endParaRPr lang="sk-SK" sz="1800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SzPct val="100000"/>
              <a:buFont typeface="+mj-lt"/>
              <a:buAutoNum type="arabicPeriod"/>
            </a:pPr>
            <a:endParaRPr lang="sk-SK" sz="18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sk-SK" sz="1800" b="1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82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1. CIEĽ BAKALÁRSKEJ PRÁCE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98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1. ĎALŠIE KAPITOLY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283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1. ĎALŠIE KAPITOLY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5</a:t>
            </a:fld>
            <a:endParaRPr lang="sk-SK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6391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17635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03" y="259201"/>
            <a:ext cx="6447501" cy="545911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PRÍNOSY BAKALÁRSKEJ PRÁCE</a:t>
            </a:r>
            <a:endParaRPr lang="sk-SK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8803" y="1321238"/>
            <a:ext cx="8867772" cy="4418693"/>
          </a:xfrm>
        </p:spPr>
        <p:txBody>
          <a:bodyPr>
            <a:noAutofit/>
          </a:bodyPr>
          <a:lstStyle/>
          <a:p>
            <a:pPr marL="342900" lvl="1" indent="-342900" algn="just"/>
            <a:r>
              <a:rPr lang="sk-SK" sz="2400" dirty="0" smtClean="0">
                <a:solidFill>
                  <a:srgbClr val="000000"/>
                </a:solidFill>
              </a:rPr>
              <a:t>Prínos</a:t>
            </a:r>
            <a:endParaRPr lang="sk-SK" sz="2400" dirty="0">
              <a:solidFill>
                <a:srgbClr val="000000"/>
              </a:solidFill>
            </a:endParaRP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478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30628" y="247343"/>
            <a:ext cx="7319177" cy="538865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ZÁVER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0628" y="1532084"/>
            <a:ext cx="8781552" cy="4223738"/>
          </a:xfrm>
          <a:noFill/>
        </p:spPr>
        <p:txBody>
          <a:bodyPr>
            <a:noAutofit/>
          </a:bodyPr>
          <a:lstStyle/>
          <a:p>
            <a:pPr algn="just"/>
            <a:r>
              <a:rPr lang="sk-SK" sz="2400" dirty="0" err="1" smtClean="0">
                <a:latin typeface="Calibri" pitchFamily="34" charset="0"/>
              </a:rPr>
              <a:t>xxxxx</a:t>
            </a:r>
            <a:endParaRPr lang="sk-SK" sz="24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k-SK" sz="3200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endParaRPr lang="sk-SK" sz="3200" dirty="0">
              <a:latin typeface="Calibri" pitchFamily="34" charset="0"/>
            </a:endParaRPr>
          </a:p>
          <a:p>
            <a:pPr marL="0" indent="0" algn="just">
              <a:buNone/>
            </a:pPr>
            <a:endParaRPr lang="sk-SK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24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744" y="2893385"/>
            <a:ext cx="8247163" cy="990600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>
                <a:solidFill>
                  <a:schemeClr val="tx1"/>
                </a:solidFill>
                <a:latin typeface="+mn-lt"/>
              </a:rPr>
              <a:t>Ďakujem za pozornosť! </a:t>
            </a:r>
            <a:endParaRPr lang="en-US" sz="4800" dirty="0">
              <a:latin typeface="+mn-lt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8</a:t>
            </a:fld>
            <a:endParaRPr lang="sk-SK"/>
          </a:p>
        </p:txBody>
      </p:sp>
      <p:pic>
        <p:nvPicPr>
          <p:cNvPr id="5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3" r="4807"/>
          <a:stretch>
            <a:fillRect/>
          </a:stretch>
        </p:blipFill>
        <p:spPr bwMode="auto">
          <a:xfrm>
            <a:off x="0" y="5930900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8" name="Obrázo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71463"/>
            <a:ext cx="379253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4" y="1119880"/>
            <a:ext cx="8992486" cy="3625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sk-SK" b="1" i="1" dirty="0" smtClean="0">
                <a:latin typeface="Calibri" pitchFamily="34" charset="0"/>
              </a:rPr>
              <a:t>Znenie otázky a odpoveď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9</a:t>
            </a:fld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146790"/>
            <a:ext cx="9085811" cy="83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600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OTÁZKY VEDÚCEHO BP </a:t>
            </a: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                           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0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Zelenožl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TM02900722[[fn=Ión - zasadacia miestnosť]]</Template>
  <TotalTime>6579</TotalTime>
  <Words>88</Words>
  <Application>Microsoft Office PowerPoint</Application>
  <PresentationFormat>Prezentácia na obrazovke (4:3)</PresentationFormat>
  <Paragraphs>50</Paragraphs>
  <Slides>10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Wingdings</vt:lpstr>
      <vt:lpstr>Wingdings 2</vt:lpstr>
      <vt:lpstr>HDOfficeLightV0</vt:lpstr>
      <vt:lpstr>Motív balíka Office</vt:lpstr>
      <vt:lpstr>Prezentácia programu PowerPoint</vt:lpstr>
      <vt:lpstr>OBSAH</vt:lpstr>
      <vt:lpstr>1. CIEĽ BAKALÁRSKEJ PRÁCE</vt:lpstr>
      <vt:lpstr>1. ĎALŠIE KAPITOLY</vt:lpstr>
      <vt:lpstr>1. ĎALŠIE KAPITOLY</vt:lpstr>
      <vt:lpstr>PRÍNOSY BAKALÁRSKEJ PRÁCE</vt:lpstr>
      <vt:lpstr>ZÁVER</vt:lpstr>
      <vt:lpstr>Ďakujem za pozornosť!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UNIVERZITA  V KOŠICIACH FAKULTA BANÍCTVA, EKOLÓGIE, RIADENIA  A GEOTECHNOLÓGIÍ</dc:title>
  <dc:creator>Matej Jesensky</dc:creator>
  <cp:lastModifiedBy>Andrea Rosová</cp:lastModifiedBy>
  <cp:revision>792</cp:revision>
  <cp:lastPrinted>2017-10-25T10:01:17Z</cp:lastPrinted>
  <dcterms:created xsi:type="dcterms:W3CDTF">2017-04-19T17:37:34Z</dcterms:created>
  <dcterms:modified xsi:type="dcterms:W3CDTF">2022-08-11T09:50:27Z</dcterms:modified>
</cp:coreProperties>
</file>