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3" r:id="rId1"/>
    <p:sldMasterId id="2147483815" r:id="rId2"/>
  </p:sldMasterIdLst>
  <p:notesMasterIdLst>
    <p:notesMasterId r:id="rId13"/>
  </p:notesMasterIdLst>
  <p:handoutMasterIdLst>
    <p:handoutMasterId r:id="rId14"/>
  </p:handoutMasterIdLst>
  <p:sldIdLst>
    <p:sldId id="257" r:id="rId3"/>
    <p:sldId id="292" r:id="rId4"/>
    <p:sldId id="370" r:id="rId5"/>
    <p:sldId id="423" r:id="rId6"/>
    <p:sldId id="424" r:id="rId7"/>
    <p:sldId id="382" r:id="rId8"/>
    <p:sldId id="355" r:id="rId9"/>
    <p:sldId id="289" r:id="rId10"/>
    <p:sldId id="421" r:id="rId11"/>
    <p:sldId id="422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083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91" autoAdjust="0"/>
    <p:restoredTop sz="86377" autoAdjust="0"/>
  </p:normalViewPr>
  <p:slideViewPr>
    <p:cSldViewPr snapToGrid="0">
      <p:cViewPr varScale="1">
        <p:scale>
          <a:sx n="115" d="100"/>
          <a:sy n="115" d="100"/>
        </p:scale>
        <p:origin x="111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965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A9FD4-10C5-44A9-86A4-04D02FB5FC19}" type="datetimeFigureOut">
              <a:rPr lang="sk-SK" smtClean="0"/>
              <a:pPr/>
              <a:t>19. 4. 2022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39854-A9DD-4465-8292-A9E0827160D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2559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E9BD8-84A8-4CD7-AF67-9DB3FFEFEF03}" type="datetimeFigureOut">
              <a:rPr lang="sk-SK" smtClean="0"/>
              <a:pPr/>
              <a:t>19. 4. 2022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CA308-A36A-4BA4-95BD-8D208A148FA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8679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A308-A36A-4BA4-95BD-8D208A148FAE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7064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A308-A36A-4BA4-95BD-8D208A148FAE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9879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A308-A36A-4BA4-95BD-8D208A148FAE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384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A308-A36A-4BA4-95BD-8D208A148FAE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78920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A308-A36A-4BA4-95BD-8D208A148FAE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54721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A308-A36A-4BA4-95BD-8D208A148FAE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01545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A308-A36A-4BA4-95BD-8D208A148FAE}" type="slidenum">
              <a:rPr lang="sk-SK" smtClean="0"/>
              <a:pPr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30156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5359-19DB-4AA2-918E-21FDC01CAF4C}" type="datetime1">
              <a:rPr lang="sk-SK" smtClean="0"/>
              <a:pPr/>
              <a:t>19. 4. 2022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61385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9FA1-ADA8-4204-BB68-66332393F5EE}" type="datetime1">
              <a:rPr lang="sk-SK" smtClean="0"/>
              <a:pPr/>
              <a:t>19. 4. 2022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65127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B2C9-632F-42F0-9A52-9F149C4A5D76}" type="datetime1">
              <a:rPr lang="sk-SK" smtClean="0"/>
              <a:pPr/>
              <a:t>19. 4. 2022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3226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5359-19DB-4AA2-918E-21FDC01CAF4C}" type="datetime1">
              <a:rPr lang="sk-SK" smtClean="0"/>
              <a:pPr/>
              <a:t>19. 4. 2022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7549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1E2D-5DBB-415B-BF5E-8EC9E80F479A}" type="datetime1">
              <a:rPr lang="sk-SK" smtClean="0"/>
              <a:pPr/>
              <a:t>19. 4. 2022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2795316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2E47-005C-4F87-BB54-A697F7165266}" type="datetime1">
              <a:rPr lang="sk-SK" smtClean="0"/>
              <a:pPr/>
              <a:t>19. 4. 2022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0266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673F-5B81-47AB-BC2A-AAC5692D9210}" type="datetime1">
              <a:rPr lang="sk-SK" smtClean="0"/>
              <a:pPr/>
              <a:t>19. 4. 2022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234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80944-F903-4DFF-9748-94B98ECAC34E}" type="datetime1">
              <a:rPr lang="sk-SK" smtClean="0"/>
              <a:pPr/>
              <a:t>19. 4. 2022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16814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7235-7F12-41E4-9321-F32716E28C01}" type="datetime1">
              <a:rPr lang="sk-SK" smtClean="0"/>
              <a:pPr/>
              <a:t>19. 4. 2022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997956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A81F-21C2-4F95-A72A-47D87D04F197}" type="datetime1">
              <a:rPr lang="sk-SK" smtClean="0"/>
              <a:pPr/>
              <a:t>19. 4. 2022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14956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1B71-A34C-4409-9486-75812AD1B965}" type="datetime1">
              <a:rPr lang="sk-SK" smtClean="0"/>
              <a:pPr/>
              <a:t>19. 4. 2022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13203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1E2D-5DBB-415B-BF5E-8EC9E80F479A}" type="datetime1">
              <a:rPr lang="sk-SK" smtClean="0"/>
              <a:pPr/>
              <a:t>19. 4. 2022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59920744"/>
      </p:ext>
    </p:extLst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42448-FA4E-4A37-8CEC-B52DB5A8EEA9}" type="datetime1">
              <a:rPr lang="sk-SK" smtClean="0"/>
              <a:pPr/>
              <a:t>19. 4. 2022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211853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9FA1-ADA8-4204-BB68-66332393F5EE}" type="datetime1">
              <a:rPr lang="sk-SK" smtClean="0"/>
              <a:pPr/>
              <a:t>19. 4. 2022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41259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B2C9-632F-42F0-9A52-9F149C4A5D76}" type="datetime1">
              <a:rPr lang="sk-SK" smtClean="0"/>
              <a:pPr/>
              <a:t>19. 4. 2022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49560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2E47-005C-4F87-BB54-A697F7165266}" type="datetime1">
              <a:rPr lang="sk-SK" smtClean="0"/>
              <a:pPr/>
              <a:t>19. 4. 2022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1204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673F-5B81-47AB-BC2A-AAC5692D9210}" type="datetime1">
              <a:rPr lang="sk-SK" smtClean="0"/>
              <a:pPr/>
              <a:t>19. 4. 2022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2118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80944-F903-4DFF-9748-94B98ECAC34E}" type="datetime1">
              <a:rPr lang="sk-SK" smtClean="0"/>
              <a:pPr/>
              <a:t>19. 4. 2022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621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7235-7F12-41E4-9321-F32716E28C01}" type="datetime1">
              <a:rPr lang="sk-SK" smtClean="0"/>
              <a:pPr/>
              <a:t>19. 4. 2022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17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A81F-21C2-4F95-A72A-47D87D04F197}" type="datetime1">
              <a:rPr lang="sk-SK" smtClean="0"/>
              <a:pPr/>
              <a:t>19. 4. 2022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4560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1B71-A34C-4409-9486-75812AD1B965}" type="datetime1">
              <a:rPr lang="sk-SK" smtClean="0"/>
              <a:pPr/>
              <a:t>19. 4. 2022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70904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42448-FA4E-4A37-8CEC-B52DB5A8EEA9}" type="datetime1">
              <a:rPr lang="sk-SK" smtClean="0"/>
              <a:pPr/>
              <a:t>19. 4. 2022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0784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1E91E2D-5DBB-415B-BF5E-8EC9E80F479A}" type="datetime1">
              <a:rPr lang="sk-SK" smtClean="0"/>
              <a:pPr/>
              <a:t>19. 4. 2022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4742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91E2D-5DBB-415B-BF5E-8EC9E80F479A}" type="datetime1">
              <a:rPr lang="sk-SK" smtClean="0"/>
              <a:pPr/>
              <a:t>19. 4. 2022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12970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o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843" r="4807"/>
          <a:stretch>
            <a:fillRect/>
          </a:stretch>
        </p:blipFill>
        <p:spPr bwMode="auto">
          <a:xfrm>
            <a:off x="0" y="5930900"/>
            <a:ext cx="91440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10402" y="1263535"/>
            <a:ext cx="8768443" cy="4415726"/>
          </a:xfrm>
        </p:spPr>
        <p:txBody>
          <a:bodyPr>
            <a:noAutofit/>
          </a:bodyPr>
          <a:lstStyle/>
          <a:p>
            <a:pPr marL="85725" indent="0" algn="ctr">
              <a:lnSpc>
                <a:spcPct val="150000"/>
              </a:lnSpc>
              <a:buNone/>
            </a:pPr>
            <a:endParaRPr lang="sk-SK" sz="2400" b="1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85725" indent="0" algn="ctr">
              <a:lnSpc>
                <a:spcPct val="150000"/>
              </a:lnSpc>
              <a:buNone/>
            </a:pPr>
            <a:endParaRPr lang="sk-SK" sz="2400" b="1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85725" indent="0" algn="ctr">
              <a:lnSpc>
                <a:spcPct val="150000"/>
              </a:lnSpc>
              <a:buNone/>
            </a:pPr>
            <a:r>
              <a:rPr lang="sk-SK" sz="2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Názov BP</a:t>
            </a:r>
          </a:p>
          <a:p>
            <a:pPr marL="85725" indent="0" algn="ctr">
              <a:lnSpc>
                <a:spcPct val="150000"/>
              </a:lnSpc>
              <a:buNone/>
            </a:pPr>
            <a:endParaRPr lang="sk-SK" sz="2400" b="1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85725" indent="0" algn="ctr">
              <a:lnSpc>
                <a:spcPct val="150000"/>
              </a:lnSpc>
              <a:buNone/>
            </a:pPr>
            <a:r>
              <a:rPr lang="sk-SK" sz="1800" b="1" dirty="0" smtClean="0">
                <a:latin typeface="Georgia" panose="02040502050405020303" pitchFamily="18" charset="0"/>
              </a:rPr>
              <a:t>Obhajoba bakalárskej práce</a:t>
            </a:r>
            <a:endParaRPr lang="sk-SK" sz="1800" b="1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85725" indent="0">
              <a:lnSpc>
                <a:spcPct val="150000"/>
              </a:lnSpc>
              <a:buNone/>
            </a:pPr>
            <a:endParaRPr lang="sk-SK" sz="2400" b="1" dirty="0" smtClean="0">
              <a:latin typeface="Georgia" panose="02040502050405020303" pitchFamily="18" charset="0"/>
            </a:endParaRPr>
          </a:p>
          <a:p>
            <a:pPr marL="85725" indent="0">
              <a:lnSpc>
                <a:spcPct val="150000"/>
              </a:lnSpc>
              <a:buNone/>
            </a:pPr>
            <a:r>
              <a:rPr lang="sk-SK" sz="2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09.05.2022</a:t>
            </a:r>
            <a:r>
              <a:rPr lang="sk-SK" sz="2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				                   Meno a priezvisko</a:t>
            </a:r>
            <a:endParaRPr lang="sk-SK" sz="2400" dirty="0"/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1</a:t>
            </a:fld>
            <a:endParaRPr lang="sk-SK"/>
          </a:p>
        </p:txBody>
      </p:sp>
      <p:sp>
        <p:nvSpPr>
          <p:cNvPr id="10" name="Zástupný symbol obsahu 2"/>
          <p:cNvSpPr txBox="1">
            <a:spLocks/>
          </p:cNvSpPr>
          <p:nvPr/>
        </p:nvSpPr>
        <p:spPr>
          <a:xfrm>
            <a:off x="274321" y="5803132"/>
            <a:ext cx="6508864" cy="98102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SzPct val="100000"/>
              <a:buNone/>
            </a:pPr>
            <a:r>
              <a:rPr lang="sk-SK" sz="1800" b="1" dirty="0" smtClean="0">
                <a:latin typeface="Georgia" panose="02040502050405020303" pitchFamily="18" charset="0"/>
              </a:rPr>
              <a:t>Študijný program: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SzPct val="100000"/>
              <a:buNone/>
            </a:pPr>
            <a:r>
              <a:rPr lang="sk-SK" sz="1800" b="1" dirty="0" smtClean="0">
                <a:latin typeface="Georgia" panose="02040502050405020303" pitchFamily="18" charset="0"/>
              </a:rPr>
              <a:t>Vedúci BP: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sk-SK" sz="1800" b="1" dirty="0">
              <a:latin typeface="Georgia" panose="02040502050405020303" pitchFamily="18" charset="0"/>
            </a:endParaRPr>
          </a:p>
        </p:txBody>
      </p:sp>
      <p:pic>
        <p:nvPicPr>
          <p:cNvPr id="12" name="Obrázok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4428" y="-11854"/>
            <a:ext cx="4186939" cy="2251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75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904" y="1119880"/>
            <a:ext cx="8992486" cy="362509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sk-SK" b="1" i="1" dirty="0" smtClean="0">
                <a:solidFill>
                  <a:schemeClr val="tx1"/>
                </a:solidFill>
                <a:latin typeface="Calibri" pitchFamily="34" charset="0"/>
              </a:rPr>
              <a:t>1. </a:t>
            </a:r>
            <a:r>
              <a:rPr lang="sk-SK" b="1" i="1" dirty="0" smtClean="0">
                <a:latin typeface="Calibri" pitchFamily="34" charset="0"/>
              </a:rPr>
              <a:t>Znenie otázky a odpoveď</a:t>
            </a:r>
            <a:endParaRPr lang="sk-SK" dirty="0" smtClean="0"/>
          </a:p>
          <a:p>
            <a:pPr marL="0" indent="0" algn="just">
              <a:buNone/>
            </a:pPr>
            <a:endParaRPr lang="sk-SK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10</a:t>
            </a:fld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0" y="0"/>
            <a:ext cx="9144000" cy="10620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0" y="146790"/>
            <a:ext cx="9085811" cy="8300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k-SK" sz="3600" b="1" dirty="0" smtClean="0">
              <a:solidFill>
                <a:srgbClr val="00B050"/>
              </a:solidFill>
              <a:latin typeface="+mn-lt"/>
            </a:endParaRPr>
          </a:p>
          <a:p>
            <a:r>
              <a:rPr lang="sk-SK" sz="3600" b="1" dirty="0" smtClean="0">
                <a:solidFill>
                  <a:srgbClr val="00B050"/>
                </a:solidFill>
                <a:latin typeface="+mn-lt"/>
              </a:rPr>
              <a:t> OTÁZKY OPONENTA BP </a:t>
            </a:r>
          </a:p>
          <a:p>
            <a:r>
              <a:rPr lang="sk-SK" sz="3600" b="1" dirty="0" smtClean="0">
                <a:solidFill>
                  <a:srgbClr val="00B050"/>
                </a:solidFill>
                <a:latin typeface="+mn-lt"/>
              </a:rPr>
              <a:t>                            </a:t>
            </a:r>
            <a:endParaRPr lang="en-GB" sz="3600" dirty="0">
              <a:solidFill>
                <a:srgbClr val="00B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193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/>
          <p:cNvSpPr/>
          <p:nvPr/>
        </p:nvSpPr>
        <p:spPr>
          <a:xfrm>
            <a:off x="0" y="84138"/>
            <a:ext cx="9144000" cy="10620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5840" y="283776"/>
            <a:ext cx="7009433" cy="746238"/>
          </a:xfrm>
        </p:spPr>
        <p:txBody>
          <a:bodyPr>
            <a:noAutofit/>
          </a:bodyPr>
          <a:lstStyle/>
          <a:p>
            <a:r>
              <a:rPr lang="sk-SK" sz="3400" b="1" dirty="0" smtClean="0">
                <a:solidFill>
                  <a:srgbClr val="00B050"/>
                </a:solidFill>
                <a:latin typeface="+mn-lt"/>
              </a:rPr>
              <a:t>OBSAH</a:t>
            </a:r>
            <a:endParaRPr lang="sk-SK" sz="34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35840" y="1421354"/>
            <a:ext cx="8908160" cy="4466803"/>
          </a:xfrm>
          <a:noFill/>
        </p:spPr>
        <p:txBody>
          <a:bodyPr>
            <a:noAutofit/>
          </a:bodyPr>
          <a:lstStyle/>
          <a:p>
            <a:pPr marL="342900" indent="-342900">
              <a:lnSpc>
                <a:spcPct val="150000"/>
              </a:lnSpc>
              <a:buClrTx/>
              <a:buSzPct val="100000"/>
              <a:buAutoNum type="arabicPeriod"/>
            </a:pPr>
            <a:r>
              <a:rPr lang="sk-SK" sz="1800" b="1" dirty="0" smtClean="0">
                <a:latin typeface="Calibri" pitchFamily="34" charset="0"/>
              </a:rPr>
              <a:t>Cieľ bakalárskej práce</a:t>
            </a:r>
          </a:p>
          <a:p>
            <a:pPr marL="342900" indent="-342900">
              <a:lnSpc>
                <a:spcPct val="150000"/>
              </a:lnSpc>
              <a:buClrTx/>
              <a:buSzPct val="100000"/>
              <a:buAutoNum type="arabicPeriod"/>
            </a:pPr>
            <a:r>
              <a:rPr lang="sk-SK" sz="1800" b="1" dirty="0" smtClean="0">
                <a:latin typeface="Calibri" pitchFamily="34" charset="0"/>
              </a:rPr>
              <a:t>...</a:t>
            </a:r>
            <a:endParaRPr lang="sk-SK" sz="1800" b="1" dirty="0">
              <a:latin typeface="Calibri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SzPct val="100000"/>
              <a:buNone/>
            </a:pPr>
            <a:r>
              <a:rPr lang="sk-SK" sz="1800" b="1" dirty="0" smtClean="0">
                <a:latin typeface="Calibri" pitchFamily="34" charset="0"/>
              </a:rPr>
              <a:t>3. </a:t>
            </a:r>
            <a:r>
              <a:rPr lang="sk-SK" sz="1800" b="1" dirty="0">
                <a:latin typeface="Calibri" pitchFamily="34" charset="0"/>
              </a:rPr>
              <a:t>Prínosy </a:t>
            </a:r>
            <a:r>
              <a:rPr lang="sk-SK" sz="1800" b="1" dirty="0" smtClean="0">
                <a:latin typeface="Calibri" pitchFamily="34" charset="0"/>
              </a:rPr>
              <a:t>práce</a:t>
            </a:r>
          </a:p>
          <a:p>
            <a:pPr marL="342900" indent="-342900">
              <a:lnSpc>
                <a:spcPct val="150000"/>
              </a:lnSpc>
              <a:buClrTx/>
              <a:buSzPct val="100000"/>
              <a:buNone/>
            </a:pPr>
            <a:r>
              <a:rPr lang="sk-SK" sz="1800" b="1" dirty="0" smtClean="0">
                <a:latin typeface="Calibri" pitchFamily="34" charset="0"/>
              </a:rPr>
              <a:t>4. Záver</a:t>
            </a:r>
            <a:endParaRPr lang="sk-SK" sz="1800" b="1" dirty="0">
              <a:latin typeface="Calibri" pitchFamily="34" charset="0"/>
            </a:endParaRPr>
          </a:p>
          <a:p>
            <a:pPr marL="342900" indent="-342900">
              <a:lnSpc>
                <a:spcPct val="150000"/>
              </a:lnSpc>
              <a:buSzPct val="100000"/>
              <a:buFont typeface="+mj-lt"/>
              <a:buAutoNum type="arabicPeriod"/>
            </a:pPr>
            <a:endParaRPr lang="sk-SK" sz="1800" b="1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sk-SK" sz="1800" b="1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9826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/>
          <p:cNvSpPr/>
          <p:nvPr/>
        </p:nvSpPr>
        <p:spPr>
          <a:xfrm>
            <a:off x="0" y="84138"/>
            <a:ext cx="9144000" cy="10620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462" y="367111"/>
            <a:ext cx="6959426" cy="486407"/>
          </a:xfrm>
        </p:spPr>
        <p:txBody>
          <a:bodyPr>
            <a:noAutofit/>
          </a:bodyPr>
          <a:lstStyle/>
          <a:p>
            <a:pPr algn="just"/>
            <a:r>
              <a:rPr lang="sk-SK" sz="3600" b="1" dirty="0" smtClean="0">
                <a:solidFill>
                  <a:srgbClr val="00B050"/>
                </a:solidFill>
                <a:latin typeface="+mn-lt"/>
              </a:rPr>
              <a:t>1. CIEĽ BAKALÁRSKEJ PRÁCE</a:t>
            </a:r>
            <a:endParaRPr lang="sk-SK" sz="36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5910" y="1202460"/>
            <a:ext cx="8912180" cy="5153891"/>
          </a:xfrm>
          <a:noFill/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k-SK" sz="2400" dirty="0" smtClean="0"/>
              <a:t>Návrh</a:t>
            </a:r>
            <a:endParaRPr lang="sk-SK" sz="2400" dirty="0"/>
          </a:p>
          <a:p>
            <a:pPr marL="0" indent="0" algn="just">
              <a:buClrTx/>
              <a:buNone/>
            </a:pPr>
            <a:endParaRPr lang="sk-SK" sz="2800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3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5982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/>
          <p:cNvSpPr/>
          <p:nvPr/>
        </p:nvSpPr>
        <p:spPr>
          <a:xfrm>
            <a:off x="0" y="84138"/>
            <a:ext cx="9144000" cy="10620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462" y="367111"/>
            <a:ext cx="6959426" cy="486407"/>
          </a:xfrm>
        </p:spPr>
        <p:txBody>
          <a:bodyPr>
            <a:noAutofit/>
          </a:bodyPr>
          <a:lstStyle/>
          <a:p>
            <a:pPr algn="just"/>
            <a:r>
              <a:rPr lang="sk-SK" sz="3600" b="1" dirty="0" smtClean="0">
                <a:solidFill>
                  <a:srgbClr val="00B050"/>
                </a:solidFill>
                <a:latin typeface="+mn-lt"/>
              </a:rPr>
              <a:t>1. ĎALŠIE KAPITOLY</a:t>
            </a:r>
            <a:endParaRPr lang="sk-SK" sz="36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4</a:t>
            </a:fld>
            <a:endParaRPr lang="sk-SK" dirty="0"/>
          </a:p>
        </p:txBody>
      </p:sp>
      <p:sp>
        <p:nvSpPr>
          <p:cNvPr id="7" name="Zástupný symbol obsahu 2"/>
          <p:cNvSpPr>
            <a:spLocks noGrp="1"/>
          </p:cNvSpPr>
          <p:nvPr>
            <p:ph idx="1"/>
          </p:nvPr>
        </p:nvSpPr>
        <p:spPr>
          <a:xfrm>
            <a:off x="115910" y="1202460"/>
            <a:ext cx="8912180" cy="5153891"/>
          </a:xfrm>
          <a:noFill/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k-SK" sz="2400" dirty="0" smtClean="0"/>
              <a:t>Návrh</a:t>
            </a:r>
            <a:endParaRPr lang="sk-SK" sz="2400" dirty="0"/>
          </a:p>
          <a:p>
            <a:pPr marL="0" indent="0" algn="just">
              <a:buClrTx/>
              <a:buNone/>
            </a:pP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32832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/>
          <p:cNvSpPr/>
          <p:nvPr/>
        </p:nvSpPr>
        <p:spPr>
          <a:xfrm>
            <a:off x="0" y="84138"/>
            <a:ext cx="9144000" cy="10620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462" y="367111"/>
            <a:ext cx="6959426" cy="486407"/>
          </a:xfrm>
        </p:spPr>
        <p:txBody>
          <a:bodyPr>
            <a:noAutofit/>
          </a:bodyPr>
          <a:lstStyle/>
          <a:p>
            <a:pPr algn="just"/>
            <a:r>
              <a:rPr lang="sk-SK" sz="3600" b="1" dirty="0" smtClean="0">
                <a:solidFill>
                  <a:srgbClr val="00B050"/>
                </a:solidFill>
                <a:latin typeface="+mn-lt"/>
              </a:rPr>
              <a:t>1. ĎALŠIE KAPITOLY</a:t>
            </a:r>
            <a:endParaRPr lang="sk-SK" sz="36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5</a:t>
            </a:fld>
            <a:endParaRPr lang="sk-SK" dirty="0"/>
          </a:p>
        </p:txBody>
      </p:sp>
      <p:sp>
        <p:nvSpPr>
          <p:cNvPr id="7" name="Zástupný symbol obsahu 2"/>
          <p:cNvSpPr>
            <a:spLocks noGrp="1"/>
          </p:cNvSpPr>
          <p:nvPr>
            <p:ph idx="1"/>
          </p:nvPr>
        </p:nvSpPr>
        <p:spPr>
          <a:xfrm>
            <a:off x="115910" y="1202460"/>
            <a:ext cx="8912180" cy="5153891"/>
          </a:xfrm>
          <a:noFill/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k-SK" sz="2400" dirty="0" smtClean="0"/>
              <a:t>Návrh</a:t>
            </a:r>
            <a:endParaRPr lang="sk-SK" sz="2400" dirty="0"/>
          </a:p>
          <a:p>
            <a:pPr marL="0" indent="0" algn="just">
              <a:buClrTx/>
              <a:buNone/>
            </a:pP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263911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0" y="17635"/>
            <a:ext cx="9144000" cy="10620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8803" y="259201"/>
            <a:ext cx="6447501" cy="545911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rgbClr val="00B050"/>
                </a:solidFill>
                <a:latin typeface="+mn-lt"/>
              </a:rPr>
              <a:t>PRÍNOSY BAKALÁRSKEJ PRÁCE</a:t>
            </a:r>
            <a:endParaRPr lang="sk-SK" sz="36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8803" y="1321238"/>
            <a:ext cx="8867772" cy="4418693"/>
          </a:xfrm>
        </p:spPr>
        <p:txBody>
          <a:bodyPr>
            <a:noAutofit/>
          </a:bodyPr>
          <a:lstStyle/>
          <a:p>
            <a:pPr marL="342900" lvl="1" indent="-342900" algn="just"/>
            <a:r>
              <a:rPr lang="sk-SK" sz="2400" dirty="0" smtClean="0">
                <a:solidFill>
                  <a:srgbClr val="000000"/>
                </a:solidFill>
              </a:rPr>
              <a:t>Prínos</a:t>
            </a:r>
            <a:endParaRPr lang="sk-SK" sz="2400" dirty="0">
              <a:solidFill>
                <a:srgbClr val="000000"/>
              </a:solidFill>
            </a:endParaRPr>
          </a:p>
          <a:p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44784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0" y="0"/>
            <a:ext cx="9144000" cy="10620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130628" y="247343"/>
            <a:ext cx="7319177" cy="538865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rgbClr val="00B050"/>
                </a:solidFill>
                <a:latin typeface="+mn-lt"/>
              </a:rPr>
              <a:t>ZÁVER</a:t>
            </a:r>
            <a:endParaRPr lang="en-GB" sz="36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30628" y="1532084"/>
            <a:ext cx="8781552" cy="4223738"/>
          </a:xfrm>
          <a:noFill/>
        </p:spPr>
        <p:txBody>
          <a:bodyPr>
            <a:noAutofit/>
          </a:bodyPr>
          <a:lstStyle/>
          <a:p>
            <a:pPr algn="just"/>
            <a:r>
              <a:rPr lang="sk-SK" sz="2400" dirty="0" err="1" smtClean="0">
                <a:latin typeface="Calibri" pitchFamily="34" charset="0"/>
              </a:rPr>
              <a:t>xxxxx</a:t>
            </a:r>
            <a:endParaRPr lang="sk-SK" sz="2400" dirty="0">
              <a:latin typeface="Calibri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sk-SK" sz="3200" dirty="0">
              <a:solidFill>
                <a:srgbClr val="C00000"/>
              </a:solidFill>
              <a:latin typeface="Calibri" pitchFamily="34" charset="0"/>
            </a:endParaRPr>
          </a:p>
          <a:p>
            <a:pPr marL="0" indent="0" algn="just">
              <a:buNone/>
            </a:pPr>
            <a:endParaRPr lang="sk-SK" sz="3200" dirty="0">
              <a:latin typeface="Calibri" pitchFamily="34" charset="0"/>
            </a:endParaRPr>
          </a:p>
          <a:p>
            <a:pPr marL="0" indent="0" algn="just">
              <a:buNone/>
            </a:pPr>
            <a:endParaRPr lang="sk-SK" sz="3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6243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744" y="2893385"/>
            <a:ext cx="8247163" cy="990600"/>
          </a:xfrm>
        </p:spPr>
        <p:txBody>
          <a:bodyPr>
            <a:normAutofit/>
          </a:bodyPr>
          <a:lstStyle/>
          <a:p>
            <a:pPr algn="ctr"/>
            <a:r>
              <a:rPr lang="sk-SK" sz="4800" b="1" dirty="0">
                <a:solidFill>
                  <a:schemeClr val="tx1"/>
                </a:solidFill>
                <a:latin typeface="+mn-lt"/>
              </a:rPr>
              <a:t>Ďakujem za pozornosť! </a:t>
            </a:r>
            <a:endParaRPr lang="en-US" sz="4800" dirty="0">
              <a:latin typeface="+mn-lt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8</a:t>
            </a:fld>
            <a:endParaRPr lang="sk-SK"/>
          </a:p>
        </p:txBody>
      </p:sp>
      <p:pic>
        <p:nvPicPr>
          <p:cNvPr id="5" name="Obrázo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843" r="4807"/>
          <a:stretch>
            <a:fillRect/>
          </a:stretch>
        </p:blipFill>
        <p:spPr bwMode="auto">
          <a:xfrm>
            <a:off x="0" y="5930900"/>
            <a:ext cx="91440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ĺžnik 6"/>
          <p:cNvSpPr/>
          <p:nvPr/>
        </p:nvSpPr>
        <p:spPr>
          <a:xfrm>
            <a:off x="0" y="84138"/>
            <a:ext cx="9144000" cy="10620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pic>
        <p:nvPicPr>
          <p:cNvPr id="8" name="Obrázok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271463"/>
            <a:ext cx="3792538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904" y="1119880"/>
            <a:ext cx="8992486" cy="362509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sk-SK" b="1" i="1" dirty="0" smtClean="0">
                <a:solidFill>
                  <a:schemeClr val="tx1"/>
                </a:solidFill>
                <a:latin typeface="Calibri" pitchFamily="34" charset="0"/>
              </a:rPr>
              <a:t>1. </a:t>
            </a:r>
            <a:r>
              <a:rPr lang="sk-SK" b="1" i="1" dirty="0" smtClean="0">
                <a:latin typeface="Calibri" pitchFamily="34" charset="0"/>
              </a:rPr>
              <a:t>Znenie otázky a odpoveď</a:t>
            </a:r>
            <a:endParaRPr lang="sk-SK" dirty="0" smtClean="0"/>
          </a:p>
          <a:p>
            <a:pPr marL="0" indent="0" algn="just">
              <a:buNone/>
            </a:pPr>
            <a:endParaRPr lang="sk-SK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9</a:t>
            </a:fld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0" y="0"/>
            <a:ext cx="9144000" cy="10620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0" y="146790"/>
            <a:ext cx="9085811" cy="8300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k-SK" sz="3600" b="1" dirty="0" smtClean="0">
              <a:solidFill>
                <a:srgbClr val="00B050"/>
              </a:solidFill>
              <a:latin typeface="+mn-lt"/>
            </a:endParaRPr>
          </a:p>
          <a:p>
            <a:r>
              <a:rPr lang="sk-SK" sz="3600" b="1" dirty="0" smtClean="0">
                <a:solidFill>
                  <a:srgbClr val="00B050"/>
                </a:solidFill>
                <a:latin typeface="+mn-lt"/>
              </a:rPr>
              <a:t> OTÁZKY VEDÚCEHO BP </a:t>
            </a:r>
          </a:p>
          <a:p>
            <a:r>
              <a:rPr lang="sk-SK" sz="3600" b="1" dirty="0" smtClean="0">
                <a:solidFill>
                  <a:srgbClr val="00B050"/>
                </a:solidFill>
                <a:latin typeface="+mn-lt"/>
              </a:rPr>
              <a:t>                            </a:t>
            </a:r>
            <a:endParaRPr lang="en-GB" sz="3600" dirty="0">
              <a:solidFill>
                <a:srgbClr val="00B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3108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balíka Office">
  <a:themeElements>
    <a:clrScheme name="Zelenožltá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TM02900722[[fn=Ión - zasadacia miestnosť]]</Template>
  <TotalTime>6554</TotalTime>
  <Words>88</Words>
  <Application>Microsoft Office PowerPoint</Application>
  <PresentationFormat>Prezentácia na obrazovke (4:3)</PresentationFormat>
  <Paragraphs>50</Paragraphs>
  <Slides>10</Slides>
  <Notes>7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2</vt:i4>
      </vt:variant>
      <vt:variant>
        <vt:lpstr>Nadpisy snímok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Georgia</vt:lpstr>
      <vt:lpstr>Wingdings</vt:lpstr>
      <vt:lpstr>Wingdings 2</vt:lpstr>
      <vt:lpstr>HDOfficeLightV0</vt:lpstr>
      <vt:lpstr>Motív balíka Office</vt:lpstr>
      <vt:lpstr>Prezentácia programu PowerPoint</vt:lpstr>
      <vt:lpstr>OBSAH</vt:lpstr>
      <vt:lpstr>1. CIEĽ BAKALÁRSKEJ PRÁCE</vt:lpstr>
      <vt:lpstr>1. ĎALŠIE KAPITOLY</vt:lpstr>
      <vt:lpstr>1. ĎALŠIE KAPITOLY</vt:lpstr>
      <vt:lpstr>PRÍNOSY BAKALÁRSKEJ PRÁCE</vt:lpstr>
      <vt:lpstr>ZÁVER</vt:lpstr>
      <vt:lpstr>Ďakujem za pozornosť! 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TECHNICKÁ UNIVERZITA  V KOŠICIACH FAKULTA BANÍCTVA, EKOLÓGIE, RIADENIA  A GEOTECHNOLÓGIÍ</dc:title>
  <dc:creator>Matej Jesensky</dc:creator>
  <cp:lastModifiedBy>Adka</cp:lastModifiedBy>
  <cp:revision>791</cp:revision>
  <cp:lastPrinted>2017-10-25T10:01:17Z</cp:lastPrinted>
  <dcterms:created xsi:type="dcterms:W3CDTF">2017-04-19T17:37:34Z</dcterms:created>
  <dcterms:modified xsi:type="dcterms:W3CDTF">2022-04-19T07:48:01Z</dcterms:modified>
</cp:coreProperties>
</file>