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3" r:id="rId1"/>
    <p:sldMasterId id="2147483815" r:id="rId2"/>
  </p:sldMasterIdLst>
  <p:notesMasterIdLst>
    <p:notesMasterId r:id="rId12"/>
  </p:notesMasterIdLst>
  <p:handoutMasterIdLst>
    <p:handoutMasterId r:id="rId13"/>
  </p:handoutMasterIdLst>
  <p:sldIdLst>
    <p:sldId id="257" r:id="rId3"/>
    <p:sldId id="292" r:id="rId4"/>
    <p:sldId id="370" r:id="rId5"/>
    <p:sldId id="423" r:id="rId6"/>
    <p:sldId id="382" r:id="rId7"/>
    <p:sldId id="355" r:id="rId8"/>
    <p:sldId id="289" r:id="rId9"/>
    <p:sldId id="421" r:id="rId10"/>
    <p:sldId id="422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083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91" autoAdjust="0"/>
    <p:restoredTop sz="86377" autoAdjust="0"/>
  </p:normalViewPr>
  <p:slideViewPr>
    <p:cSldViewPr snapToGrid="0">
      <p:cViewPr varScale="1">
        <p:scale>
          <a:sx n="115" d="100"/>
          <a:sy n="115" d="100"/>
        </p:scale>
        <p:origin x="11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965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A9FD4-10C5-44A9-86A4-04D02FB5FC19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39854-A9DD-4465-8292-A9E0827160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255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E9BD8-84A8-4CD7-AF67-9DB3FFEFEF03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CA308-A36A-4BA4-95BD-8D208A148FA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867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7064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9879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84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8920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1545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0156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359-19DB-4AA2-918E-21FDC01CAF4C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138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9FA1-ADA8-4204-BB68-66332393F5EE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512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B2C9-632F-42F0-9A52-9F149C4A5D76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3226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359-19DB-4AA2-918E-21FDC01CAF4C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549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1E2D-5DBB-415B-BF5E-8EC9E80F479A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795316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2E47-005C-4F87-BB54-A697F7165266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0266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73F-5B81-47AB-BC2A-AAC5692D9210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234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0944-F903-4DFF-9748-94B98ECAC34E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1681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235-7F12-41E4-9321-F32716E28C01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9795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A81F-21C2-4F95-A72A-47D87D04F197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495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1B71-A34C-4409-9486-75812AD1B965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320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1E2D-5DBB-415B-BF5E-8EC9E80F479A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9920744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448-FA4E-4A37-8CEC-B52DB5A8EEA9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1185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9FA1-ADA8-4204-BB68-66332393F5EE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4125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B2C9-632F-42F0-9A52-9F149C4A5D76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956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2E47-005C-4F87-BB54-A697F7165266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204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73F-5B81-47AB-BC2A-AAC5692D9210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211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0944-F903-4DFF-9748-94B98ECAC34E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2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235-7F12-41E4-9321-F32716E28C01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1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A81F-21C2-4F95-A72A-47D87D04F197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456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1B71-A34C-4409-9486-75812AD1B965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090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448-FA4E-4A37-8CEC-B52DB5A8EEA9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078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1E91E2D-5DBB-415B-BF5E-8EC9E80F479A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742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91E2D-5DBB-415B-BF5E-8EC9E80F479A}" type="datetime1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297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o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43" r="4807"/>
          <a:stretch>
            <a:fillRect/>
          </a:stretch>
        </p:blipFill>
        <p:spPr bwMode="auto">
          <a:xfrm>
            <a:off x="0" y="5930900"/>
            <a:ext cx="91440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150118"/>
            <a:ext cx="9144000" cy="4715694"/>
          </a:xfrm>
        </p:spPr>
        <p:txBody>
          <a:bodyPr>
            <a:noAutofit/>
          </a:bodyPr>
          <a:lstStyle/>
          <a:p>
            <a:pPr marL="85725" indent="0" algn="ctr">
              <a:lnSpc>
                <a:spcPct val="150000"/>
              </a:lnSpc>
              <a:buNone/>
            </a:pPr>
            <a:endParaRPr lang="sk-SK" sz="24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5725" indent="0" algn="ctr">
              <a:lnSpc>
                <a:spcPct val="150000"/>
              </a:lnSpc>
              <a:buNone/>
            </a:pPr>
            <a:endParaRPr lang="sk-SK" sz="24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5725" indent="0" algn="ctr">
              <a:lnSpc>
                <a:spcPct val="150000"/>
              </a:lnSpc>
              <a:buNone/>
            </a:pPr>
            <a:r>
              <a:rPr lang="sk-SK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Názov BP</a:t>
            </a:r>
          </a:p>
          <a:p>
            <a:pPr marL="85725" indent="0" algn="ctr">
              <a:lnSpc>
                <a:spcPct val="150000"/>
              </a:lnSpc>
              <a:buNone/>
            </a:pPr>
            <a:endParaRPr lang="sk-SK" sz="24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5725" indent="0" algn="ctr">
              <a:lnSpc>
                <a:spcPct val="150000"/>
              </a:lnSpc>
              <a:buNone/>
            </a:pPr>
            <a:r>
              <a:rPr lang="sk-SK" sz="1800" b="1" dirty="0" smtClean="0">
                <a:latin typeface="Georgia" panose="02040502050405020303" pitchFamily="18" charset="0"/>
              </a:rPr>
              <a:t>Obhajoba bakalárskej práce</a:t>
            </a:r>
            <a:endParaRPr lang="sk-SK" sz="18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5725" indent="0">
              <a:lnSpc>
                <a:spcPct val="150000"/>
              </a:lnSpc>
              <a:buNone/>
            </a:pPr>
            <a:endParaRPr lang="sk-SK" sz="2400" b="1" dirty="0" smtClean="0">
              <a:latin typeface="Georgia" panose="02040502050405020303" pitchFamily="18" charset="0"/>
            </a:endParaRPr>
          </a:p>
          <a:p>
            <a:pPr marL="85725" indent="0">
              <a:lnSpc>
                <a:spcPct val="150000"/>
              </a:lnSpc>
              <a:buNone/>
            </a:pPr>
            <a:r>
              <a:rPr lang="sk-SK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Dátum obhajoby: </a:t>
            </a:r>
            <a:r>
              <a:rPr lang="sk-SK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		                   Meno a priezvisko</a:t>
            </a:r>
            <a:endParaRPr lang="sk-SK" sz="2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02" y="278075"/>
            <a:ext cx="5035976" cy="868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bdĺžnik 12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pic>
        <p:nvPicPr>
          <p:cNvPr id="14" name="Obrázok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271463"/>
            <a:ext cx="3792538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obsahu 2"/>
          <p:cNvSpPr txBox="1">
            <a:spLocks/>
          </p:cNvSpPr>
          <p:nvPr/>
        </p:nvSpPr>
        <p:spPr>
          <a:xfrm>
            <a:off x="74814" y="5853010"/>
            <a:ext cx="6508864" cy="80337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r>
              <a:rPr lang="sk-SK" sz="1600" dirty="0" smtClean="0">
                <a:latin typeface="Georgia" panose="02040502050405020303" pitchFamily="18" charset="0"/>
              </a:rPr>
              <a:t>Študijný program: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r>
              <a:rPr lang="sk-SK" sz="1600" dirty="0" smtClean="0">
                <a:latin typeface="Georgia" panose="02040502050405020303" pitchFamily="18" charset="0"/>
              </a:rPr>
              <a:t>Vedúci BP: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sk-SK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5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5840" y="283776"/>
            <a:ext cx="7009433" cy="746238"/>
          </a:xfrm>
        </p:spPr>
        <p:txBody>
          <a:bodyPr>
            <a:noAutofit/>
          </a:bodyPr>
          <a:lstStyle/>
          <a:p>
            <a:r>
              <a:rPr lang="sk-SK" sz="3400" b="1" dirty="0" smtClean="0">
                <a:solidFill>
                  <a:srgbClr val="00B050"/>
                </a:solidFill>
                <a:latin typeface="+mn-lt"/>
              </a:rPr>
              <a:t>OBSAH</a:t>
            </a:r>
            <a:endParaRPr lang="sk-SK" sz="3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35840" y="1421354"/>
            <a:ext cx="8908160" cy="4466803"/>
          </a:xfrm>
          <a:noFill/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ClrTx/>
              <a:buSzPct val="100000"/>
              <a:buAutoNum type="arabicPeriod"/>
            </a:pPr>
            <a:r>
              <a:rPr lang="sk-SK" sz="1800" b="1" dirty="0" smtClean="0">
                <a:latin typeface="Calibri" pitchFamily="34" charset="0"/>
              </a:rPr>
              <a:t>Cieľ bakalárskej práce</a:t>
            </a:r>
          </a:p>
          <a:p>
            <a:pPr marL="342900" indent="-342900">
              <a:lnSpc>
                <a:spcPct val="150000"/>
              </a:lnSpc>
              <a:buClrTx/>
              <a:buSzPct val="100000"/>
              <a:buAutoNum type="arabicPeriod"/>
            </a:pPr>
            <a:r>
              <a:rPr lang="sk-SK" sz="1800" b="1" dirty="0" smtClean="0">
                <a:latin typeface="Calibri" pitchFamily="34" charset="0"/>
              </a:rPr>
              <a:t>...</a:t>
            </a:r>
            <a:endParaRPr lang="sk-SK" sz="1800" b="1" dirty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SzPct val="100000"/>
              <a:buNone/>
            </a:pPr>
            <a:r>
              <a:rPr lang="sk-SK" sz="1800" b="1" dirty="0" smtClean="0">
                <a:latin typeface="Calibri" pitchFamily="34" charset="0"/>
              </a:rPr>
              <a:t>3. </a:t>
            </a:r>
            <a:r>
              <a:rPr lang="sk-SK" sz="1800" b="1" dirty="0">
                <a:latin typeface="Calibri" pitchFamily="34" charset="0"/>
              </a:rPr>
              <a:t>Prínosy </a:t>
            </a:r>
            <a:r>
              <a:rPr lang="sk-SK" sz="1800" b="1" dirty="0" smtClean="0">
                <a:latin typeface="Calibri" pitchFamily="34" charset="0"/>
              </a:rPr>
              <a:t>práce</a:t>
            </a:r>
          </a:p>
          <a:p>
            <a:pPr marL="342900" indent="-342900">
              <a:lnSpc>
                <a:spcPct val="150000"/>
              </a:lnSpc>
              <a:buClrTx/>
              <a:buSzPct val="100000"/>
              <a:buNone/>
            </a:pPr>
            <a:r>
              <a:rPr lang="sk-SK" sz="1800" b="1" dirty="0" smtClean="0">
                <a:latin typeface="Calibri" pitchFamily="34" charset="0"/>
              </a:rPr>
              <a:t>4. Záver</a:t>
            </a:r>
            <a:endParaRPr lang="sk-SK" sz="1800" b="1" dirty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SzPct val="100000"/>
              <a:buFont typeface="+mj-lt"/>
              <a:buAutoNum type="arabicPeriod"/>
            </a:pPr>
            <a:endParaRPr lang="sk-SK" sz="1800" b="1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sk-SK" sz="1800" b="1" dirty="0"/>
          </a:p>
        </p:txBody>
      </p:sp>
    </p:spTree>
    <p:extLst>
      <p:ext uri="{BB962C8B-B14F-4D97-AF65-F5344CB8AC3E}">
        <p14:creationId xmlns:p14="http://schemas.microsoft.com/office/powerpoint/2010/main" val="359826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462" y="367111"/>
            <a:ext cx="6959426" cy="486407"/>
          </a:xfrm>
        </p:spPr>
        <p:txBody>
          <a:bodyPr>
            <a:noAutofit/>
          </a:bodyPr>
          <a:lstStyle/>
          <a:p>
            <a:pPr algn="just"/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1. CIEĽ BAKALÁRSKEJ PRÁCE</a:t>
            </a:r>
            <a:endParaRPr lang="sk-SK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31820" y="965724"/>
            <a:ext cx="8912180" cy="5892276"/>
          </a:xfrm>
          <a:noFill/>
        </p:spPr>
        <p:txBody>
          <a:bodyPr>
            <a:noAutofit/>
          </a:bodyPr>
          <a:lstStyle/>
          <a:p>
            <a:pPr lvl="0" algn="just">
              <a:buClrTx/>
              <a:buFont typeface="Wingdings" pitchFamily="2" charset="2"/>
              <a:buChar char="Ø"/>
            </a:pPr>
            <a:endParaRPr lang="sk-SK" sz="2800" b="1" i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400" dirty="0" err="1" smtClean="0"/>
              <a:t>xxxxxxx</a:t>
            </a:r>
            <a:endParaRPr lang="sk-SK" sz="2400" dirty="0"/>
          </a:p>
          <a:p>
            <a:pPr marL="0" indent="0" algn="just">
              <a:buClrTx/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598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462" y="367111"/>
            <a:ext cx="6959426" cy="486407"/>
          </a:xfrm>
        </p:spPr>
        <p:txBody>
          <a:bodyPr>
            <a:noAutofit/>
          </a:bodyPr>
          <a:lstStyle/>
          <a:p>
            <a:pPr algn="just"/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2. </a:t>
            </a:r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ĎALŠIE KAPITOLY</a:t>
            </a:r>
            <a:endParaRPr lang="sk-SK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31820" y="965724"/>
            <a:ext cx="8912180" cy="5892276"/>
          </a:xfrm>
          <a:noFill/>
        </p:spPr>
        <p:txBody>
          <a:bodyPr>
            <a:noAutofit/>
          </a:bodyPr>
          <a:lstStyle/>
          <a:p>
            <a:pPr lvl="0" algn="just">
              <a:buClrTx/>
              <a:buFont typeface="Wingdings" pitchFamily="2" charset="2"/>
              <a:buChar char="Ø"/>
            </a:pPr>
            <a:endParaRPr lang="sk-SK" sz="2800" b="1" i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400" dirty="0" err="1" smtClean="0"/>
              <a:t>xxxx</a:t>
            </a:r>
            <a:endParaRPr lang="sk-SK" sz="2400" dirty="0"/>
          </a:p>
          <a:p>
            <a:pPr marL="0" indent="0" algn="just">
              <a:buClrTx/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32832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0" y="17635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803" y="259201"/>
            <a:ext cx="6447501" cy="545911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3. PRÍNOSY </a:t>
            </a:r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BAKALÁRSKEJ PRÁCE</a:t>
            </a:r>
            <a:endParaRPr lang="sk-SK" sz="3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8803" y="1321238"/>
            <a:ext cx="8867772" cy="4418693"/>
          </a:xfrm>
        </p:spPr>
        <p:txBody>
          <a:bodyPr>
            <a:noAutofit/>
          </a:bodyPr>
          <a:lstStyle/>
          <a:p>
            <a:pPr marL="342900" lvl="1" indent="-342900" algn="just"/>
            <a:r>
              <a:rPr lang="sk-SK" sz="2400" dirty="0" smtClean="0">
                <a:solidFill>
                  <a:srgbClr val="000000"/>
                </a:solidFill>
              </a:rPr>
              <a:t>Prínos</a:t>
            </a:r>
            <a:endParaRPr lang="sk-SK" sz="2400" dirty="0">
              <a:solidFill>
                <a:srgbClr val="000000"/>
              </a:solidFill>
            </a:endParaRPr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44784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0" y="0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30628" y="247343"/>
            <a:ext cx="7319177" cy="538865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4. ZÁVER</a:t>
            </a:r>
            <a:endParaRPr lang="en-GB" sz="3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0628" y="1532084"/>
            <a:ext cx="8781552" cy="4223738"/>
          </a:xfrm>
          <a:noFill/>
        </p:spPr>
        <p:txBody>
          <a:bodyPr>
            <a:noAutofit/>
          </a:bodyPr>
          <a:lstStyle/>
          <a:p>
            <a:pPr algn="just"/>
            <a:r>
              <a:rPr lang="sk-SK" sz="2400" dirty="0" err="1" smtClean="0">
                <a:latin typeface="Calibri" pitchFamily="34" charset="0"/>
              </a:rPr>
              <a:t>xxxxx</a:t>
            </a:r>
            <a:endParaRPr lang="sk-SK" sz="2400" dirty="0">
              <a:latin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k-SK" sz="3200" dirty="0">
              <a:solidFill>
                <a:srgbClr val="C00000"/>
              </a:solidFill>
              <a:latin typeface="Calibri" pitchFamily="34" charset="0"/>
            </a:endParaRPr>
          </a:p>
          <a:p>
            <a:pPr marL="0" indent="0" algn="just">
              <a:buNone/>
            </a:pPr>
            <a:endParaRPr lang="sk-SK" sz="3200" dirty="0">
              <a:latin typeface="Calibri" pitchFamily="34" charset="0"/>
            </a:endParaRPr>
          </a:p>
          <a:p>
            <a:pPr marL="0" indent="0" algn="just">
              <a:buNone/>
            </a:pPr>
            <a:endParaRPr lang="sk-SK" sz="32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4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744" y="2893385"/>
            <a:ext cx="8247163" cy="990600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>
                <a:solidFill>
                  <a:schemeClr val="tx1"/>
                </a:solidFill>
                <a:latin typeface="+mn-lt"/>
              </a:rPr>
              <a:t>Ďakujem za pozornosť! </a:t>
            </a:r>
            <a:endParaRPr lang="en-US" sz="4800" dirty="0">
              <a:latin typeface="+mn-lt"/>
            </a:endParaRPr>
          </a:p>
        </p:txBody>
      </p:sp>
      <p:pic>
        <p:nvPicPr>
          <p:cNvPr id="5" name="Obrázo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43" r="4807"/>
          <a:stretch>
            <a:fillRect/>
          </a:stretch>
        </p:blipFill>
        <p:spPr bwMode="auto">
          <a:xfrm>
            <a:off x="0" y="5892582"/>
            <a:ext cx="91440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ĺžnik 6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pic>
        <p:nvPicPr>
          <p:cNvPr id="8" name="Obrázo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271463"/>
            <a:ext cx="3792538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/>
          <p:cNvSpPr/>
          <p:nvPr/>
        </p:nvSpPr>
        <p:spPr>
          <a:xfrm>
            <a:off x="89974" y="5892582"/>
            <a:ext cx="90540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dirty="0">
                <a:latin typeface="Georgia" panose="02040502050405020303" pitchFamily="18" charset="0"/>
              </a:rPr>
              <a:t>Meno a </a:t>
            </a:r>
            <a:r>
              <a:rPr lang="sk-SK" sz="1400" dirty="0" smtClean="0">
                <a:latin typeface="Georgia" panose="02040502050405020303" pitchFamily="18" charset="0"/>
              </a:rPr>
              <a:t>priezvisko: </a:t>
            </a:r>
          </a:p>
          <a:p>
            <a:r>
              <a:rPr lang="sk-SK" sz="1400" dirty="0" smtClean="0">
                <a:latin typeface="Georgia" panose="02040502050405020303" pitchFamily="18" charset="0"/>
              </a:rPr>
              <a:t>Mobil:  </a:t>
            </a:r>
          </a:p>
          <a:p>
            <a:r>
              <a:rPr lang="sk-SK" sz="1400" dirty="0" smtClean="0">
                <a:latin typeface="Georgia" panose="02040502050405020303" pitchFamily="18" charset="0"/>
              </a:rPr>
              <a:t>E-mail:</a:t>
            </a:r>
            <a:endParaRPr lang="sk-SK" sz="1400" dirty="0">
              <a:latin typeface="Georgia" panose="02040502050405020303" pitchFamily="18" charset="0"/>
            </a:endParaRPr>
          </a:p>
          <a:p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04" y="1119880"/>
            <a:ext cx="8992486" cy="36250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k-SK" b="1" i="1" dirty="0" smtClean="0">
                <a:solidFill>
                  <a:schemeClr val="tx1"/>
                </a:solidFill>
                <a:latin typeface="Calibri" pitchFamily="34" charset="0"/>
              </a:rPr>
              <a:t>1. </a:t>
            </a:r>
            <a:r>
              <a:rPr lang="sk-SK" b="1" i="1" dirty="0" smtClean="0">
                <a:latin typeface="Calibri" pitchFamily="34" charset="0"/>
              </a:rPr>
              <a:t>Znenie otázky a odpoveď</a:t>
            </a:r>
            <a:endParaRPr lang="sk-SK" dirty="0" smtClean="0"/>
          </a:p>
          <a:p>
            <a:pPr marL="0" indent="0" algn="just">
              <a:buNone/>
            </a:pPr>
            <a:endParaRPr lang="sk-SK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0" y="0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0" y="146790"/>
            <a:ext cx="9085811" cy="8300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k-SK" sz="3600" b="1" dirty="0" smtClean="0">
              <a:solidFill>
                <a:srgbClr val="00B050"/>
              </a:solidFill>
              <a:latin typeface="+mn-lt"/>
            </a:endParaRPr>
          </a:p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 OTÁZKY VEDÚCEHO BP </a:t>
            </a:r>
          </a:p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                            </a:t>
            </a:r>
            <a:endParaRPr lang="en-GB" sz="3600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10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04" y="1119880"/>
            <a:ext cx="8992486" cy="36250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k-SK" b="1" i="1" dirty="0" smtClean="0">
                <a:solidFill>
                  <a:schemeClr val="tx1"/>
                </a:solidFill>
                <a:latin typeface="Calibri" pitchFamily="34" charset="0"/>
              </a:rPr>
              <a:t>1. </a:t>
            </a:r>
            <a:r>
              <a:rPr lang="sk-SK" b="1" i="1" dirty="0" smtClean="0">
                <a:latin typeface="Calibri" pitchFamily="34" charset="0"/>
              </a:rPr>
              <a:t>Znenie otázky a odpoveď</a:t>
            </a:r>
            <a:endParaRPr lang="sk-SK" dirty="0" smtClean="0"/>
          </a:p>
          <a:p>
            <a:pPr marL="0" indent="0" algn="just">
              <a:buNone/>
            </a:pPr>
            <a:endParaRPr lang="sk-SK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0" y="0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0" y="146790"/>
            <a:ext cx="9085811" cy="8300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k-SK" sz="3600" b="1" dirty="0" smtClean="0">
              <a:solidFill>
                <a:srgbClr val="00B050"/>
              </a:solidFill>
              <a:latin typeface="+mn-lt"/>
            </a:endParaRPr>
          </a:p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 OTÁZKY OPONENTA BP </a:t>
            </a:r>
          </a:p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                            </a:t>
            </a:r>
            <a:endParaRPr lang="en-GB" sz="3600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193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balíka Office">
  <a:themeElements>
    <a:clrScheme name="Zelenožltá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TM02900722[[fn=Ión - zasadacia miestnosť]]</Template>
  <TotalTime>6750</TotalTime>
  <Words>87</Words>
  <Application>Microsoft Office PowerPoint</Application>
  <PresentationFormat>Prezentácia na obrazovke (4:3)</PresentationFormat>
  <Paragraphs>43</Paragraphs>
  <Slides>9</Slides>
  <Notes>6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Wingdings</vt:lpstr>
      <vt:lpstr>Wingdings 2</vt:lpstr>
      <vt:lpstr>HDOfficeLightV0</vt:lpstr>
      <vt:lpstr>Motív balíka Office</vt:lpstr>
      <vt:lpstr>Prezentácia programu PowerPoint</vt:lpstr>
      <vt:lpstr>OBSAH</vt:lpstr>
      <vt:lpstr>1. CIEĽ BAKALÁRSKEJ PRÁCE</vt:lpstr>
      <vt:lpstr>2. ĎALŠIE KAPITOLY</vt:lpstr>
      <vt:lpstr>3. PRÍNOSY BAKALÁRSKEJ PRÁCE</vt:lpstr>
      <vt:lpstr>4. ZÁVER</vt:lpstr>
      <vt:lpstr>Ďakujem za pozornosť! 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TECHNICKÁ UNIVERZITA  V KOŠICIACH FAKULTA BANÍCTVA, EKOLÓGIE, RIADENIA  A GEOTECHNOLÓGIÍ</dc:title>
  <dc:creator>Matej Jesensky</dc:creator>
  <cp:lastModifiedBy>user</cp:lastModifiedBy>
  <cp:revision>794</cp:revision>
  <cp:lastPrinted>2017-10-25T10:01:17Z</cp:lastPrinted>
  <dcterms:created xsi:type="dcterms:W3CDTF">2017-04-19T17:37:34Z</dcterms:created>
  <dcterms:modified xsi:type="dcterms:W3CDTF">2020-05-28T09:07:02Z</dcterms:modified>
</cp:coreProperties>
</file>